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docProps/app.xml" ContentType="application/vnd.openxmlformats-officedocument.extended-properties+xml"/>
  <Override PartName="/ppt/diagrams/layout1.xml" ContentType="application/vnd.openxmlformats-officedocument.drawingml.diagramLayout+xml"/>
  <Override PartName="/ppt/slides/slide11.xml" ContentType="application/vnd.openxmlformats-officedocument.presentationml.slide+xml"/>
  <Override PartName="/ppt/charts/chart1.xml" ContentType="application/vnd.openxmlformats-officedocument.drawingml.char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xlsx" ContentType="application/vnd.openxmlformats-officedocument.spreadsheetml.sheet"/>
  <Override PartName="/ppt/diagrams/data1.xml" ContentType="application/vnd.openxmlformats-officedocument.drawingml.diagramData+xml"/>
  <Override PartName="/ppt/notesSlides/notesSlide4.xml" ContentType="application/vnd.openxmlformats-officedocument.presentationml.notesSlide+xml"/>
  <Override PartName="/ppt/slides/slide13.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8" r:id="rId2"/>
    <p:sldId id="257" r:id="rId3"/>
    <p:sldId id="259" r:id="rId4"/>
    <p:sldId id="260" r:id="rId5"/>
    <p:sldId id="261" r:id="rId6"/>
    <p:sldId id="262" r:id="rId7"/>
    <p:sldId id="263" r:id="rId8"/>
    <p:sldId id="264" r:id="rId9"/>
    <p:sldId id="265" r:id="rId10"/>
    <p:sldId id="266" r:id="rId11"/>
    <p:sldId id="268" r:id="rId12"/>
    <p:sldId id="269" r:id="rId13"/>
    <p:sldId id="27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67" d="100"/>
          <a:sy n="67" d="100"/>
        </p:scale>
        <p:origin x="-120" y="-4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136716512409633"/>
          <c:y val="0.0"/>
          <c:w val="0.791138998250219"/>
          <c:h val="1.0"/>
        </c:manualLayout>
      </c:layout>
      <c:pieChart>
        <c:varyColors val="1"/>
        <c:ser>
          <c:idx val="0"/>
          <c:order val="0"/>
          <c:tx>
            <c:strRef>
              <c:f>Sheet1!$B$1</c:f>
              <c:strCache>
                <c:ptCount val="1"/>
                <c:pt idx="0">
                  <c:v>Column1</c:v>
                </c:pt>
              </c:strCache>
            </c:strRef>
          </c:tx>
          <c:spPr>
            <a:solidFill>
              <a:srgbClr val="800000"/>
            </a:solidFill>
          </c:spPr>
          <c:dPt>
            <c:idx val="1"/>
            <c:spPr>
              <a:solidFill>
                <a:srgbClr val="004080"/>
              </a:solidFill>
            </c:spPr>
          </c:dPt>
          <c:cat>
            <c:strRef>
              <c:f>Sheet1!$A$2:$A$5</c:f>
              <c:strCache>
                <c:ptCount val="2"/>
                <c:pt idx="0">
                  <c:v>literate </c:v>
                </c:pt>
                <c:pt idx="1">
                  <c:v>illiterate</c:v>
                </c:pt>
              </c:strCache>
            </c:strRef>
          </c:cat>
          <c:val>
            <c:numRef>
              <c:f>Sheet1!$B$2:$B$5</c:f>
              <c:numCache>
                <c:formatCode>0%</c:formatCode>
                <c:ptCount val="4"/>
                <c:pt idx="0">
                  <c:v>0.6</c:v>
                </c:pt>
                <c:pt idx="1">
                  <c:v>0.4</c:v>
                </c:pt>
              </c:numCache>
            </c:numRef>
          </c:val>
        </c:ser>
        <c:firstSliceAng val="0"/>
      </c:pieChart>
    </c:plotArea>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8DBB4-7659-9C48-AC40-DAF2557822BE}" type="doc">
      <dgm:prSet loTypeId="urn:microsoft.com/office/officeart/2005/8/layout/cycle1" loCatId="cycle" qsTypeId="urn:microsoft.com/office/officeart/2005/8/quickstyle/simple1" qsCatId="simple" csTypeId="urn:microsoft.com/office/officeart/2005/8/colors/accent0_1" csCatId="mainScheme" phldr="1"/>
      <dgm:spPr/>
      <dgm:t>
        <a:bodyPr/>
        <a:lstStyle/>
        <a:p>
          <a:endParaRPr lang="en-US"/>
        </a:p>
      </dgm:t>
    </dgm:pt>
    <dgm:pt modelId="{CE1D028F-ED72-6046-8C53-BC6CE872821E}">
      <dgm:prSet phldrT="[Text]"/>
      <dgm:spPr/>
      <dgm:t>
        <a:bodyPr/>
        <a:lstStyle/>
        <a:p>
          <a:r>
            <a:rPr lang="en-US" dirty="0" smtClean="0"/>
            <a:t>Illiterate</a:t>
          </a:r>
          <a:endParaRPr lang="en-US" dirty="0"/>
        </a:p>
      </dgm:t>
    </dgm:pt>
    <dgm:pt modelId="{8223FDA3-B1DB-4B41-A784-774B78090B2D}" type="parTrans" cxnId="{A6BD3295-592B-9047-A610-3C724350CF2A}">
      <dgm:prSet/>
      <dgm:spPr/>
      <dgm:t>
        <a:bodyPr/>
        <a:lstStyle/>
        <a:p>
          <a:endParaRPr lang="en-US"/>
        </a:p>
      </dgm:t>
    </dgm:pt>
    <dgm:pt modelId="{B71EBE51-2B05-2D4F-84BD-F02D5746ABDD}" type="sibTrans" cxnId="{A6BD3295-592B-9047-A610-3C724350CF2A}">
      <dgm:prSet/>
      <dgm:spPr/>
      <dgm:t>
        <a:bodyPr/>
        <a:lstStyle/>
        <a:p>
          <a:endParaRPr lang="en-US"/>
        </a:p>
      </dgm:t>
    </dgm:pt>
    <dgm:pt modelId="{21A9EFB1-344E-B64B-9699-046E88632B39}">
      <dgm:prSet phldrT="[Text]"/>
      <dgm:spPr/>
      <dgm:t>
        <a:bodyPr/>
        <a:lstStyle/>
        <a:p>
          <a:r>
            <a:rPr lang="en-US" dirty="0" smtClean="0"/>
            <a:t>Low Paying Job</a:t>
          </a:r>
          <a:endParaRPr lang="en-US" dirty="0"/>
        </a:p>
      </dgm:t>
    </dgm:pt>
    <dgm:pt modelId="{6C198BA9-6D92-C54F-83AD-F8CF005AA770}" type="parTrans" cxnId="{B55F2D6A-1BD3-6C47-A0A3-FAAC55DFE4FF}">
      <dgm:prSet/>
      <dgm:spPr/>
      <dgm:t>
        <a:bodyPr/>
        <a:lstStyle/>
        <a:p>
          <a:endParaRPr lang="en-US"/>
        </a:p>
      </dgm:t>
    </dgm:pt>
    <dgm:pt modelId="{4AF77D7A-8FE6-7944-B991-B5F43868F293}" type="sibTrans" cxnId="{B55F2D6A-1BD3-6C47-A0A3-FAAC55DFE4FF}">
      <dgm:prSet/>
      <dgm:spPr/>
      <dgm:t>
        <a:bodyPr/>
        <a:lstStyle/>
        <a:p>
          <a:endParaRPr lang="en-US"/>
        </a:p>
      </dgm:t>
    </dgm:pt>
    <dgm:pt modelId="{E022BD49-0C24-CF4D-BC50-A47D79C34236}">
      <dgm:prSet phldrT="[Text]"/>
      <dgm:spPr/>
      <dgm:t>
        <a:bodyPr/>
        <a:lstStyle/>
        <a:p>
          <a:r>
            <a:rPr lang="en-US" dirty="0" smtClean="0"/>
            <a:t>Poor Schooling for Kids </a:t>
          </a:r>
          <a:endParaRPr lang="en-US" dirty="0"/>
        </a:p>
      </dgm:t>
    </dgm:pt>
    <dgm:pt modelId="{4A0AA2D5-7FD4-4747-9CAB-2F8594C46F58}" type="parTrans" cxnId="{22436031-C962-8749-B160-3CA9632BFDE0}">
      <dgm:prSet/>
      <dgm:spPr/>
      <dgm:t>
        <a:bodyPr/>
        <a:lstStyle/>
        <a:p>
          <a:endParaRPr lang="en-US"/>
        </a:p>
      </dgm:t>
    </dgm:pt>
    <dgm:pt modelId="{D5937576-E5BA-DE44-A544-F31960451942}" type="sibTrans" cxnId="{22436031-C962-8749-B160-3CA9632BFDE0}">
      <dgm:prSet/>
      <dgm:spPr/>
      <dgm:t>
        <a:bodyPr/>
        <a:lstStyle/>
        <a:p>
          <a:endParaRPr lang="en-US"/>
        </a:p>
      </dgm:t>
    </dgm:pt>
    <dgm:pt modelId="{76AB59E3-8067-A64A-B005-DAB231A2627C}">
      <dgm:prSet/>
      <dgm:spPr/>
      <dgm:t>
        <a:bodyPr/>
        <a:lstStyle/>
        <a:p>
          <a:r>
            <a:rPr lang="en-US" dirty="0" smtClean="0"/>
            <a:t>Poor Community</a:t>
          </a:r>
          <a:endParaRPr lang="en-US" dirty="0"/>
        </a:p>
      </dgm:t>
    </dgm:pt>
    <dgm:pt modelId="{5955951C-2B11-7A4B-81AB-7951DF2D9EDF}" type="parTrans" cxnId="{B5A11C11-B98F-6140-A54D-73C104D31F66}">
      <dgm:prSet/>
      <dgm:spPr/>
      <dgm:t>
        <a:bodyPr/>
        <a:lstStyle/>
        <a:p>
          <a:endParaRPr lang="en-US"/>
        </a:p>
      </dgm:t>
    </dgm:pt>
    <dgm:pt modelId="{DFDC87FB-6660-6543-A7D8-E613C6C1B0F1}" type="sibTrans" cxnId="{B5A11C11-B98F-6140-A54D-73C104D31F66}">
      <dgm:prSet/>
      <dgm:spPr/>
      <dgm:t>
        <a:bodyPr/>
        <a:lstStyle/>
        <a:p>
          <a:endParaRPr lang="en-US"/>
        </a:p>
      </dgm:t>
    </dgm:pt>
    <dgm:pt modelId="{BED88A53-1FB3-EF41-9325-C8DB12C9D7E4}">
      <dgm:prSet/>
      <dgm:spPr/>
      <dgm:t>
        <a:bodyPr/>
        <a:lstStyle/>
        <a:p>
          <a:r>
            <a:rPr lang="en-US" dirty="0" smtClean="0"/>
            <a:t>Inadequate School</a:t>
          </a:r>
          <a:endParaRPr lang="en-US" dirty="0"/>
        </a:p>
      </dgm:t>
    </dgm:pt>
    <dgm:pt modelId="{9F36EA59-4364-FF45-A229-7460A9A8E69D}" type="parTrans" cxnId="{15D1575A-013E-C049-81FB-EB54E2EFF39A}">
      <dgm:prSet/>
      <dgm:spPr/>
      <dgm:t>
        <a:bodyPr/>
        <a:lstStyle/>
        <a:p>
          <a:endParaRPr lang="en-US"/>
        </a:p>
      </dgm:t>
    </dgm:pt>
    <dgm:pt modelId="{468585A7-0753-9A47-B6A1-F1B767902DB2}" type="sibTrans" cxnId="{15D1575A-013E-C049-81FB-EB54E2EFF39A}">
      <dgm:prSet/>
      <dgm:spPr/>
      <dgm:t>
        <a:bodyPr/>
        <a:lstStyle/>
        <a:p>
          <a:endParaRPr lang="en-US"/>
        </a:p>
      </dgm:t>
    </dgm:pt>
    <dgm:pt modelId="{00602297-B91A-B64C-8C01-26912DC15981}" type="pres">
      <dgm:prSet presAssocID="{1588DBB4-7659-9C48-AC40-DAF2557822BE}" presName="cycle" presStyleCnt="0">
        <dgm:presLayoutVars>
          <dgm:dir/>
          <dgm:resizeHandles val="exact"/>
        </dgm:presLayoutVars>
      </dgm:prSet>
      <dgm:spPr/>
      <dgm:t>
        <a:bodyPr/>
        <a:lstStyle/>
        <a:p>
          <a:endParaRPr lang="en-US"/>
        </a:p>
      </dgm:t>
    </dgm:pt>
    <dgm:pt modelId="{C6112730-FB54-CA40-8075-843DB2112797}" type="pres">
      <dgm:prSet presAssocID="{CE1D028F-ED72-6046-8C53-BC6CE872821E}" presName="dummy" presStyleCnt="0"/>
      <dgm:spPr/>
    </dgm:pt>
    <dgm:pt modelId="{EF27CABB-5C52-9A4A-AF51-EBBCC166660D}" type="pres">
      <dgm:prSet presAssocID="{CE1D028F-ED72-6046-8C53-BC6CE872821E}" presName="node" presStyleLbl="revTx" presStyleIdx="0" presStyleCnt="5">
        <dgm:presLayoutVars>
          <dgm:bulletEnabled val="1"/>
        </dgm:presLayoutVars>
      </dgm:prSet>
      <dgm:spPr/>
      <dgm:t>
        <a:bodyPr/>
        <a:lstStyle/>
        <a:p>
          <a:endParaRPr lang="en-US"/>
        </a:p>
      </dgm:t>
    </dgm:pt>
    <dgm:pt modelId="{C391F6D7-7820-9843-A2F4-453823C2BF84}" type="pres">
      <dgm:prSet presAssocID="{B71EBE51-2B05-2D4F-84BD-F02D5746ABDD}" presName="sibTrans" presStyleLbl="node1" presStyleIdx="0" presStyleCnt="5"/>
      <dgm:spPr/>
      <dgm:t>
        <a:bodyPr/>
        <a:lstStyle/>
        <a:p>
          <a:endParaRPr lang="en-US"/>
        </a:p>
      </dgm:t>
    </dgm:pt>
    <dgm:pt modelId="{EB6495C0-8ED9-0A48-B0BB-7C9CA1ACCBE3}" type="pres">
      <dgm:prSet presAssocID="{21A9EFB1-344E-B64B-9699-046E88632B39}" presName="dummy" presStyleCnt="0"/>
      <dgm:spPr/>
    </dgm:pt>
    <dgm:pt modelId="{1D9B399A-158B-4F40-A7FA-5389771A7A12}" type="pres">
      <dgm:prSet presAssocID="{21A9EFB1-344E-B64B-9699-046E88632B39}" presName="node" presStyleLbl="revTx" presStyleIdx="1" presStyleCnt="5">
        <dgm:presLayoutVars>
          <dgm:bulletEnabled val="1"/>
        </dgm:presLayoutVars>
      </dgm:prSet>
      <dgm:spPr/>
      <dgm:t>
        <a:bodyPr/>
        <a:lstStyle/>
        <a:p>
          <a:endParaRPr lang="en-US"/>
        </a:p>
      </dgm:t>
    </dgm:pt>
    <dgm:pt modelId="{FF8BB53C-7493-AA40-9A95-0E02CD3ED5D9}" type="pres">
      <dgm:prSet presAssocID="{4AF77D7A-8FE6-7944-B991-B5F43868F293}" presName="sibTrans" presStyleLbl="node1" presStyleIdx="1" presStyleCnt="5"/>
      <dgm:spPr/>
      <dgm:t>
        <a:bodyPr/>
        <a:lstStyle/>
        <a:p>
          <a:endParaRPr lang="en-US"/>
        </a:p>
      </dgm:t>
    </dgm:pt>
    <dgm:pt modelId="{003E229D-EEB9-B244-A244-BF11174B8314}" type="pres">
      <dgm:prSet presAssocID="{76AB59E3-8067-A64A-B005-DAB231A2627C}" presName="dummy" presStyleCnt="0"/>
      <dgm:spPr/>
    </dgm:pt>
    <dgm:pt modelId="{03609966-A6FD-1C44-99BF-E715F92689D6}" type="pres">
      <dgm:prSet presAssocID="{76AB59E3-8067-A64A-B005-DAB231A2627C}" presName="node" presStyleLbl="revTx" presStyleIdx="2" presStyleCnt="5">
        <dgm:presLayoutVars>
          <dgm:bulletEnabled val="1"/>
        </dgm:presLayoutVars>
      </dgm:prSet>
      <dgm:spPr/>
      <dgm:t>
        <a:bodyPr/>
        <a:lstStyle/>
        <a:p>
          <a:endParaRPr lang="en-US"/>
        </a:p>
      </dgm:t>
    </dgm:pt>
    <dgm:pt modelId="{4ED4C77D-231B-4340-9CF3-C9DCD1584094}" type="pres">
      <dgm:prSet presAssocID="{DFDC87FB-6660-6543-A7D8-E613C6C1B0F1}" presName="sibTrans" presStyleLbl="node1" presStyleIdx="2" presStyleCnt="5"/>
      <dgm:spPr/>
      <dgm:t>
        <a:bodyPr/>
        <a:lstStyle/>
        <a:p>
          <a:endParaRPr lang="en-US"/>
        </a:p>
      </dgm:t>
    </dgm:pt>
    <dgm:pt modelId="{8FC0738F-B247-7F4D-A110-AAEF0D77AF17}" type="pres">
      <dgm:prSet presAssocID="{BED88A53-1FB3-EF41-9325-C8DB12C9D7E4}" presName="dummy" presStyleCnt="0"/>
      <dgm:spPr/>
    </dgm:pt>
    <dgm:pt modelId="{11FD7736-AB07-6744-AFDC-0117D1D61FB4}" type="pres">
      <dgm:prSet presAssocID="{BED88A53-1FB3-EF41-9325-C8DB12C9D7E4}" presName="node" presStyleLbl="revTx" presStyleIdx="3" presStyleCnt="5">
        <dgm:presLayoutVars>
          <dgm:bulletEnabled val="1"/>
        </dgm:presLayoutVars>
      </dgm:prSet>
      <dgm:spPr/>
      <dgm:t>
        <a:bodyPr/>
        <a:lstStyle/>
        <a:p>
          <a:endParaRPr lang="en-US"/>
        </a:p>
      </dgm:t>
    </dgm:pt>
    <dgm:pt modelId="{6A740216-4444-B341-9706-FDF4A8FE6737}" type="pres">
      <dgm:prSet presAssocID="{468585A7-0753-9A47-B6A1-F1B767902DB2}" presName="sibTrans" presStyleLbl="node1" presStyleIdx="3" presStyleCnt="5"/>
      <dgm:spPr/>
      <dgm:t>
        <a:bodyPr/>
        <a:lstStyle/>
        <a:p>
          <a:endParaRPr lang="en-US"/>
        </a:p>
      </dgm:t>
    </dgm:pt>
    <dgm:pt modelId="{91CEAE42-2E2C-6C4E-9CD6-684A9F58F972}" type="pres">
      <dgm:prSet presAssocID="{E022BD49-0C24-CF4D-BC50-A47D79C34236}" presName="dummy" presStyleCnt="0"/>
      <dgm:spPr/>
    </dgm:pt>
    <dgm:pt modelId="{4CFC2A7A-B226-A340-9924-CD5A24C9A985}" type="pres">
      <dgm:prSet presAssocID="{E022BD49-0C24-CF4D-BC50-A47D79C34236}" presName="node" presStyleLbl="revTx" presStyleIdx="4" presStyleCnt="5">
        <dgm:presLayoutVars>
          <dgm:bulletEnabled val="1"/>
        </dgm:presLayoutVars>
      </dgm:prSet>
      <dgm:spPr/>
      <dgm:t>
        <a:bodyPr/>
        <a:lstStyle/>
        <a:p>
          <a:endParaRPr lang="en-US"/>
        </a:p>
      </dgm:t>
    </dgm:pt>
    <dgm:pt modelId="{8CCDE914-C619-D642-80E9-5C8245F8CB4F}" type="pres">
      <dgm:prSet presAssocID="{D5937576-E5BA-DE44-A544-F31960451942}" presName="sibTrans" presStyleLbl="node1" presStyleIdx="4" presStyleCnt="5"/>
      <dgm:spPr/>
      <dgm:t>
        <a:bodyPr/>
        <a:lstStyle/>
        <a:p>
          <a:endParaRPr lang="en-US"/>
        </a:p>
      </dgm:t>
    </dgm:pt>
  </dgm:ptLst>
  <dgm:cxnLst>
    <dgm:cxn modelId="{4D520F0D-0542-374E-8923-D0C8563641B9}" type="presOf" srcId="{BED88A53-1FB3-EF41-9325-C8DB12C9D7E4}" destId="{11FD7736-AB07-6744-AFDC-0117D1D61FB4}" srcOrd="0" destOrd="0" presId="urn:microsoft.com/office/officeart/2005/8/layout/cycle1"/>
    <dgm:cxn modelId="{22436031-C962-8749-B160-3CA9632BFDE0}" srcId="{1588DBB4-7659-9C48-AC40-DAF2557822BE}" destId="{E022BD49-0C24-CF4D-BC50-A47D79C34236}" srcOrd="4" destOrd="0" parTransId="{4A0AA2D5-7FD4-4747-9CAB-2F8594C46F58}" sibTransId="{D5937576-E5BA-DE44-A544-F31960451942}"/>
    <dgm:cxn modelId="{1CD61441-F9DA-564D-8A1D-019598B5D690}" type="presOf" srcId="{1588DBB4-7659-9C48-AC40-DAF2557822BE}" destId="{00602297-B91A-B64C-8C01-26912DC15981}" srcOrd="0" destOrd="0" presId="urn:microsoft.com/office/officeart/2005/8/layout/cycle1"/>
    <dgm:cxn modelId="{3EB07AFC-3EED-A44F-8F51-F8D860D4BE96}" type="presOf" srcId="{468585A7-0753-9A47-B6A1-F1B767902DB2}" destId="{6A740216-4444-B341-9706-FDF4A8FE6737}" srcOrd="0" destOrd="0" presId="urn:microsoft.com/office/officeart/2005/8/layout/cycle1"/>
    <dgm:cxn modelId="{15D1575A-013E-C049-81FB-EB54E2EFF39A}" srcId="{1588DBB4-7659-9C48-AC40-DAF2557822BE}" destId="{BED88A53-1FB3-EF41-9325-C8DB12C9D7E4}" srcOrd="3" destOrd="0" parTransId="{9F36EA59-4364-FF45-A229-7460A9A8E69D}" sibTransId="{468585A7-0753-9A47-B6A1-F1B767902DB2}"/>
    <dgm:cxn modelId="{5DE7AC9D-8138-F947-BE87-7D2CB20AB5D1}" type="presOf" srcId="{E022BD49-0C24-CF4D-BC50-A47D79C34236}" destId="{4CFC2A7A-B226-A340-9924-CD5A24C9A985}" srcOrd="0" destOrd="0" presId="urn:microsoft.com/office/officeart/2005/8/layout/cycle1"/>
    <dgm:cxn modelId="{62076687-90AC-3449-9252-9DE2D677D5FA}" type="presOf" srcId="{76AB59E3-8067-A64A-B005-DAB231A2627C}" destId="{03609966-A6FD-1C44-99BF-E715F92689D6}" srcOrd="0" destOrd="0" presId="urn:microsoft.com/office/officeart/2005/8/layout/cycle1"/>
    <dgm:cxn modelId="{D21ACDFE-6238-C24E-8C4C-3E6475FB5144}" type="presOf" srcId="{D5937576-E5BA-DE44-A544-F31960451942}" destId="{8CCDE914-C619-D642-80E9-5C8245F8CB4F}" srcOrd="0" destOrd="0" presId="urn:microsoft.com/office/officeart/2005/8/layout/cycle1"/>
    <dgm:cxn modelId="{B5A11C11-B98F-6140-A54D-73C104D31F66}" srcId="{1588DBB4-7659-9C48-AC40-DAF2557822BE}" destId="{76AB59E3-8067-A64A-B005-DAB231A2627C}" srcOrd="2" destOrd="0" parTransId="{5955951C-2B11-7A4B-81AB-7951DF2D9EDF}" sibTransId="{DFDC87FB-6660-6543-A7D8-E613C6C1B0F1}"/>
    <dgm:cxn modelId="{A6BD3295-592B-9047-A610-3C724350CF2A}" srcId="{1588DBB4-7659-9C48-AC40-DAF2557822BE}" destId="{CE1D028F-ED72-6046-8C53-BC6CE872821E}" srcOrd="0" destOrd="0" parTransId="{8223FDA3-B1DB-4B41-A784-774B78090B2D}" sibTransId="{B71EBE51-2B05-2D4F-84BD-F02D5746ABDD}"/>
    <dgm:cxn modelId="{EB622005-84EB-F54F-89F3-206067F87C05}" type="presOf" srcId="{B71EBE51-2B05-2D4F-84BD-F02D5746ABDD}" destId="{C391F6D7-7820-9843-A2F4-453823C2BF84}" srcOrd="0" destOrd="0" presId="urn:microsoft.com/office/officeart/2005/8/layout/cycle1"/>
    <dgm:cxn modelId="{3A5DC532-A105-C14A-8113-4D80A5E2CDB8}" type="presOf" srcId="{DFDC87FB-6660-6543-A7D8-E613C6C1B0F1}" destId="{4ED4C77D-231B-4340-9CF3-C9DCD1584094}" srcOrd="0" destOrd="0" presId="urn:microsoft.com/office/officeart/2005/8/layout/cycle1"/>
    <dgm:cxn modelId="{FFC7238B-54B8-BB42-9651-339424967D49}" type="presOf" srcId="{21A9EFB1-344E-B64B-9699-046E88632B39}" destId="{1D9B399A-158B-4F40-A7FA-5389771A7A12}" srcOrd="0" destOrd="0" presId="urn:microsoft.com/office/officeart/2005/8/layout/cycle1"/>
    <dgm:cxn modelId="{B55F2D6A-1BD3-6C47-A0A3-FAAC55DFE4FF}" srcId="{1588DBB4-7659-9C48-AC40-DAF2557822BE}" destId="{21A9EFB1-344E-B64B-9699-046E88632B39}" srcOrd="1" destOrd="0" parTransId="{6C198BA9-6D92-C54F-83AD-F8CF005AA770}" sibTransId="{4AF77D7A-8FE6-7944-B991-B5F43868F293}"/>
    <dgm:cxn modelId="{484730A3-9805-1048-ABE9-407B4334B70A}" type="presOf" srcId="{CE1D028F-ED72-6046-8C53-BC6CE872821E}" destId="{EF27CABB-5C52-9A4A-AF51-EBBCC166660D}" srcOrd="0" destOrd="0" presId="urn:microsoft.com/office/officeart/2005/8/layout/cycle1"/>
    <dgm:cxn modelId="{44C500CB-C35A-AD49-9BFC-DD7C9E0CCB10}" type="presOf" srcId="{4AF77D7A-8FE6-7944-B991-B5F43868F293}" destId="{FF8BB53C-7493-AA40-9A95-0E02CD3ED5D9}" srcOrd="0" destOrd="0" presId="urn:microsoft.com/office/officeart/2005/8/layout/cycle1"/>
    <dgm:cxn modelId="{A2ECA24D-C0E3-8347-ADB2-952678AC0205}" type="presParOf" srcId="{00602297-B91A-B64C-8C01-26912DC15981}" destId="{C6112730-FB54-CA40-8075-843DB2112797}" srcOrd="0" destOrd="0" presId="urn:microsoft.com/office/officeart/2005/8/layout/cycle1"/>
    <dgm:cxn modelId="{6FF869E1-1CA9-624D-A7AE-271747E0EA2E}" type="presParOf" srcId="{00602297-B91A-B64C-8C01-26912DC15981}" destId="{EF27CABB-5C52-9A4A-AF51-EBBCC166660D}" srcOrd="1" destOrd="0" presId="urn:microsoft.com/office/officeart/2005/8/layout/cycle1"/>
    <dgm:cxn modelId="{80AEDE60-0A6A-D549-89F6-5D5D1DA4016F}" type="presParOf" srcId="{00602297-B91A-B64C-8C01-26912DC15981}" destId="{C391F6D7-7820-9843-A2F4-453823C2BF84}" srcOrd="2" destOrd="0" presId="urn:microsoft.com/office/officeart/2005/8/layout/cycle1"/>
    <dgm:cxn modelId="{EEC0BCE7-F47B-B540-B820-55129FD37561}" type="presParOf" srcId="{00602297-B91A-B64C-8C01-26912DC15981}" destId="{EB6495C0-8ED9-0A48-B0BB-7C9CA1ACCBE3}" srcOrd="3" destOrd="0" presId="urn:microsoft.com/office/officeart/2005/8/layout/cycle1"/>
    <dgm:cxn modelId="{2436A567-16A8-BE4B-87EE-BCC373084189}" type="presParOf" srcId="{00602297-B91A-B64C-8C01-26912DC15981}" destId="{1D9B399A-158B-4F40-A7FA-5389771A7A12}" srcOrd="4" destOrd="0" presId="urn:microsoft.com/office/officeart/2005/8/layout/cycle1"/>
    <dgm:cxn modelId="{1BE75F46-288C-1E4F-814A-30B251C41D19}" type="presParOf" srcId="{00602297-B91A-B64C-8C01-26912DC15981}" destId="{FF8BB53C-7493-AA40-9A95-0E02CD3ED5D9}" srcOrd="5" destOrd="0" presId="urn:microsoft.com/office/officeart/2005/8/layout/cycle1"/>
    <dgm:cxn modelId="{44B272C0-EA31-824B-AEDF-B9D25DA6C5E8}" type="presParOf" srcId="{00602297-B91A-B64C-8C01-26912DC15981}" destId="{003E229D-EEB9-B244-A244-BF11174B8314}" srcOrd="6" destOrd="0" presId="urn:microsoft.com/office/officeart/2005/8/layout/cycle1"/>
    <dgm:cxn modelId="{7BF21C0E-4F32-7248-BEB3-2B74B5CDA2BE}" type="presParOf" srcId="{00602297-B91A-B64C-8C01-26912DC15981}" destId="{03609966-A6FD-1C44-99BF-E715F92689D6}" srcOrd="7" destOrd="0" presId="urn:microsoft.com/office/officeart/2005/8/layout/cycle1"/>
    <dgm:cxn modelId="{9914B507-547D-0643-A7C0-2FC9D19C1526}" type="presParOf" srcId="{00602297-B91A-B64C-8C01-26912DC15981}" destId="{4ED4C77D-231B-4340-9CF3-C9DCD1584094}" srcOrd="8" destOrd="0" presId="urn:microsoft.com/office/officeart/2005/8/layout/cycle1"/>
    <dgm:cxn modelId="{DB70D351-280E-7E47-B740-B1EBE4B3DFA5}" type="presParOf" srcId="{00602297-B91A-B64C-8C01-26912DC15981}" destId="{8FC0738F-B247-7F4D-A110-AAEF0D77AF17}" srcOrd="9" destOrd="0" presId="urn:microsoft.com/office/officeart/2005/8/layout/cycle1"/>
    <dgm:cxn modelId="{9081E6B4-2807-8E49-B058-A075E49180B0}" type="presParOf" srcId="{00602297-B91A-B64C-8C01-26912DC15981}" destId="{11FD7736-AB07-6744-AFDC-0117D1D61FB4}" srcOrd="10" destOrd="0" presId="urn:microsoft.com/office/officeart/2005/8/layout/cycle1"/>
    <dgm:cxn modelId="{0F76D582-E473-4349-B88B-6A5399CCF869}" type="presParOf" srcId="{00602297-B91A-B64C-8C01-26912DC15981}" destId="{6A740216-4444-B341-9706-FDF4A8FE6737}" srcOrd="11" destOrd="0" presId="urn:microsoft.com/office/officeart/2005/8/layout/cycle1"/>
    <dgm:cxn modelId="{2A6DB8D7-D567-ED41-A3B3-95C368621C35}" type="presParOf" srcId="{00602297-B91A-B64C-8C01-26912DC15981}" destId="{91CEAE42-2E2C-6C4E-9CD6-684A9F58F972}" srcOrd="12" destOrd="0" presId="urn:microsoft.com/office/officeart/2005/8/layout/cycle1"/>
    <dgm:cxn modelId="{0D6D5846-94E9-A942-BBF5-2A907C4D2576}" type="presParOf" srcId="{00602297-B91A-B64C-8C01-26912DC15981}" destId="{4CFC2A7A-B226-A340-9924-CD5A24C9A985}" srcOrd="13" destOrd="0" presId="urn:microsoft.com/office/officeart/2005/8/layout/cycle1"/>
    <dgm:cxn modelId="{FF8F5C69-9CF3-8C4C-8915-BACD06B46E24}" type="presParOf" srcId="{00602297-B91A-B64C-8C01-26912DC15981}" destId="{8CCDE914-C619-D642-80E9-5C8245F8CB4F}" srcOrd="14" destOrd="0" presId="urn:microsoft.com/office/officeart/2005/8/layout/cycle1"/>
  </dgm:cxnLst>
  <dgm:bg/>
  <dgm:whole/>
</dgm:dataModel>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A36A41-525F-274D-A769-9D3501EEC2DD}" type="datetimeFigureOut">
              <a:rPr lang="en-US" smtClean="0"/>
              <a:pPr/>
              <a:t>3/29/10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2C7314-2180-6C45-976C-0215F4070BC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01D326-AD8A-5049-8E0A-13996EBF53ED}"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01D326-AD8A-5049-8E0A-13996EBF53ED}"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01D326-AD8A-5049-8E0A-13996EBF53ED}"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Stage</a:t>
            </a:r>
            <a:r>
              <a:rPr lang="en-US" baseline="0" dirty="0" smtClean="0"/>
              <a:t> 1 – also assessing needs</a:t>
            </a:r>
            <a:endParaRPr lang="en-US" dirty="0" smtClean="0"/>
          </a:p>
          <a:p>
            <a:r>
              <a:rPr lang="en-US" dirty="0" smtClean="0"/>
              <a:t>Stage 3 – through donation to local school</a:t>
            </a:r>
            <a:r>
              <a:rPr lang="en-US" baseline="0" dirty="0" smtClean="0"/>
              <a:t> (mobile cart with </a:t>
            </a:r>
            <a:r>
              <a:rPr lang="en-US" dirty="0" smtClean="0"/>
              <a:t>books</a:t>
            </a:r>
            <a:r>
              <a:rPr lang="en-US" baseline="0" dirty="0" smtClean="0"/>
              <a:t> and/or </a:t>
            </a:r>
            <a:r>
              <a:rPr lang="en-US" dirty="0" smtClean="0"/>
              <a:t>tables, organization of space), donation to the library project</a:t>
            </a:r>
            <a:endParaRPr lang="en-US" dirty="0"/>
          </a:p>
        </p:txBody>
      </p:sp>
      <p:sp>
        <p:nvSpPr>
          <p:cNvPr id="4" name="Slide Number Placeholder 3"/>
          <p:cNvSpPr>
            <a:spLocks noGrp="1"/>
          </p:cNvSpPr>
          <p:nvPr>
            <p:ph type="sldNum" sz="quarter" idx="10"/>
          </p:nvPr>
        </p:nvSpPr>
        <p:spPr/>
        <p:txBody>
          <a:bodyPr/>
          <a:lstStyle/>
          <a:p>
            <a:fld id="{A901D326-AD8A-5049-8E0A-13996EBF53ED}"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Money needs to be in envelop</a:t>
            </a:r>
            <a:r>
              <a:rPr lang="en-US" baseline="0" dirty="0" smtClean="0"/>
              <a:t> with name and grade </a:t>
            </a:r>
          </a:p>
          <a:p>
            <a:r>
              <a:rPr lang="en-US" baseline="0" dirty="0" smtClean="0"/>
              <a:t>Veronica put money envelope assigned to the class</a:t>
            </a:r>
            <a:endParaRPr lang="en-US" dirty="0"/>
          </a:p>
        </p:txBody>
      </p:sp>
      <p:sp>
        <p:nvSpPr>
          <p:cNvPr id="4" name="Slide Number Placeholder 3"/>
          <p:cNvSpPr>
            <a:spLocks noGrp="1"/>
          </p:cNvSpPr>
          <p:nvPr>
            <p:ph type="sldNum" sz="quarter" idx="10"/>
          </p:nvPr>
        </p:nvSpPr>
        <p:spPr/>
        <p:txBody>
          <a:bodyPr/>
          <a:lstStyle/>
          <a:p>
            <a:fld id="{D42C7314-2180-6C45-976C-0215F4070BC7}"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4E8B90-27B7-6B45-A30A-F00A18230852}" type="datetimeFigureOut">
              <a:rPr lang="en-US" smtClean="0"/>
              <a:pPr/>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4E8B90-27B7-6B45-A30A-F00A18230852}" type="datetimeFigureOut">
              <a:rPr lang="en-US" smtClean="0"/>
              <a:pPr/>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4E8B90-27B7-6B45-A30A-F00A18230852}" type="datetimeFigureOut">
              <a:rPr lang="en-US" smtClean="0"/>
              <a:pPr/>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7739EF2D-C250-AF46-A60D-7657220E5B8A}" type="datetimeFigureOut">
              <a:rPr lang="en-US" smtClean="0"/>
              <a:pPr/>
              <a:t>3/29/10</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1870EC7E-2D36-364C-BD5C-9DDE6EEA502D}" type="slidenum">
              <a:rPr lang="en-US" smtClean="0"/>
              <a:pPr/>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Click icon to add picture</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4E8B90-27B7-6B45-A30A-F00A18230852}" type="datetimeFigureOut">
              <a:rPr lang="en-US" smtClean="0"/>
              <a:pPr/>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4E8B90-27B7-6B45-A30A-F00A18230852}" type="datetimeFigureOut">
              <a:rPr lang="en-US" smtClean="0"/>
              <a:pPr/>
              <a:t>3/29/10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4E8B90-27B7-6B45-A30A-F00A18230852}" type="datetimeFigureOut">
              <a:rPr lang="en-US" smtClean="0"/>
              <a:pPr/>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4E8B90-27B7-6B45-A30A-F00A18230852}" type="datetimeFigureOut">
              <a:rPr lang="en-US" smtClean="0"/>
              <a:pPr/>
              <a:t>3/29/10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4E8B90-27B7-6B45-A30A-F00A18230852}" type="datetimeFigureOut">
              <a:rPr lang="en-US" smtClean="0"/>
              <a:pPr/>
              <a:t>3/29/10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4E8B90-27B7-6B45-A30A-F00A18230852}" type="datetimeFigureOut">
              <a:rPr lang="en-US" smtClean="0"/>
              <a:pPr/>
              <a:t>3/29/10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4E8B90-27B7-6B45-A30A-F00A18230852}" type="datetimeFigureOut">
              <a:rPr lang="en-US" smtClean="0"/>
              <a:pPr/>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4E8B90-27B7-6B45-A30A-F00A18230852}" type="datetimeFigureOut">
              <a:rPr lang="en-US" smtClean="0"/>
              <a:pPr/>
              <a:t>3/29/10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C7EB4-6711-684D-A885-35E1F0BBF3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4E8B90-27B7-6B45-A30A-F00A18230852}" type="datetimeFigureOut">
              <a:rPr lang="en-US" smtClean="0"/>
              <a:pPr/>
              <a:t>3/29/10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6C7EB4-6711-684D-A885-35E1F0BBF3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video" Target="file://localhost/Users/kimber01pd2012/Music/iTunes/iTunes%20Music/Movies/Literacy%20Movie.m4v" TargetMode="External"/><Relationship Id="rId2" Type="http://schemas.openxmlformats.org/officeDocument/2006/relationships/slideLayout" Target="../slideLayouts/slideLayout7.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3"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diagramQuickStyle" Target="../diagrams/quickStyle1.xml"/><Relationship Id="rId1" Type="http://schemas.openxmlformats.org/officeDocument/2006/relationships/slideLayout" Target="../slideLayouts/slideLayout7.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screen-capture-3.png"/>
          <p:cNvPicPr>
            <a:picLocks noChangeAspect="1"/>
          </p:cNvPicPr>
          <p:nvPr/>
        </p:nvPicPr>
        <p:blipFill>
          <a:blip r:embed="rId3"/>
          <a:stretch>
            <a:fillRect/>
          </a:stretch>
        </p:blipFill>
        <p:spPr>
          <a:xfrm>
            <a:off x="8001000" y="0"/>
            <a:ext cx="1143000" cy="1193800"/>
          </a:xfrm>
          <a:prstGeom prst="rect">
            <a:avLst/>
          </a:prstGeom>
        </p:spPr>
      </p:pic>
      <p:pic>
        <p:nvPicPr>
          <p:cNvPr id="10" name="Literacy Movie.m4v">
            <a:hlinkClick r:id="" action="ppaction://media"/>
          </p:cNvPr>
          <p:cNvPicPr/>
          <p:nvPr>
            <a:videoFile r:link="rId1"/>
          </p:nvPr>
        </p:nvPicPr>
        <p:blipFill>
          <a:blip r:embed="rId4"/>
          <a:stretch>
            <a:fillRect/>
          </a:stretch>
        </p:blipFill>
        <p:spPr>
          <a:xfrm>
            <a:off x="508000" y="1143000"/>
            <a:ext cx="8128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304800"/>
            <a:ext cx="6508750" cy="1143000"/>
          </a:xfrm>
        </p:spPr>
        <p:txBody>
          <a:bodyPr>
            <a:noAutofit/>
          </a:bodyPr>
          <a:lstStyle/>
          <a:p>
            <a:pPr algn="ctr"/>
            <a:r>
              <a:rPr lang="en-US" sz="3900" b="1" dirty="0" smtClean="0">
                <a:latin typeface="Century Gothic"/>
                <a:cs typeface="Century Gothic"/>
              </a:rPr>
              <a:t>BUILDING A LIBRARY-</a:t>
            </a:r>
            <a:br>
              <a:rPr lang="en-US" sz="3900" b="1" dirty="0" smtClean="0">
                <a:latin typeface="Century Gothic"/>
                <a:cs typeface="Century Gothic"/>
              </a:rPr>
            </a:br>
            <a:r>
              <a:rPr lang="en-US" sz="3900" b="1" dirty="0" smtClean="0">
                <a:latin typeface="Century Gothic"/>
                <a:cs typeface="Century Gothic"/>
              </a:rPr>
              <a:t>THE ACTION PLAN:</a:t>
            </a:r>
            <a:endParaRPr lang="en-US" sz="3900" b="1" dirty="0">
              <a:latin typeface="Century Gothic"/>
              <a:cs typeface="Century Gothic"/>
            </a:endParaRPr>
          </a:p>
        </p:txBody>
      </p:sp>
      <p:sp>
        <p:nvSpPr>
          <p:cNvPr id="3" name="Content Placeholder 2"/>
          <p:cNvSpPr>
            <a:spLocks noGrp="1"/>
          </p:cNvSpPr>
          <p:nvPr>
            <p:ph idx="4294967295"/>
          </p:nvPr>
        </p:nvSpPr>
        <p:spPr>
          <a:xfrm>
            <a:off x="381000" y="1828800"/>
            <a:ext cx="9144000" cy="4724400"/>
          </a:xfrm>
        </p:spPr>
        <p:txBody>
          <a:bodyPr>
            <a:noAutofit/>
          </a:bodyPr>
          <a:lstStyle/>
          <a:p>
            <a:pPr>
              <a:lnSpc>
                <a:spcPct val="80000"/>
              </a:lnSpc>
              <a:buClr>
                <a:schemeClr val="tx1"/>
              </a:buClr>
              <a:buNone/>
            </a:pPr>
            <a:r>
              <a:rPr lang="en-US" altLang="zh-CN" sz="2800" u="sng" dirty="0" smtClean="0">
                <a:solidFill>
                  <a:schemeClr val="tx1"/>
                </a:solidFill>
                <a:latin typeface="Century Gothic"/>
                <a:ea typeface="Dotum" pitchFamily="34" charset="-127"/>
                <a:cs typeface="Century Gothic"/>
              </a:rPr>
              <a:t>STAGE 1</a:t>
            </a:r>
          </a:p>
          <a:p>
            <a:pPr>
              <a:lnSpc>
                <a:spcPct val="80000"/>
              </a:lnSpc>
              <a:buClr>
                <a:schemeClr val="tx1"/>
              </a:buClr>
              <a:buFont typeface="Arial"/>
              <a:buChar char="•"/>
            </a:pPr>
            <a:r>
              <a:rPr lang="en-US" altLang="zh-CN" sz="2800" dirty="0" smtClean="0">
                <a:solidFill>
                  <a:schemeClr val="tx1"/>
                </a:solidFill>
                <a:latin typeface="Century Gothic"/>
                <a:ea typeface="Dotum" pitchFamily="34" charset="-127"/>
                <a:cs typeface="Century Gothic"/>
              </a:rPr>
              <a:t>Make connection with school </a:t>
            </a:r>
          </a:p>
          <a:p>
            <a:pPr>
              <a:lnSpc>
                <a:spcPct val="80000"/>
              </a:lnSpc>
              <a:buClr>
                <a:schemeClr val="tx1"/>
              </a:buClr>
              <a:buFont typeface="Arial"/>
              <a:buChar char="•"/>
            </a:pPr>
            <a:r>
              <a:rPr lang="en-US" altLang="zh-CN" sz="2800" dirty="0" smtClean="0">
                <a:solidFill>
                  <a:schemeClr val="tx1"/>
                </a:solidFill>
                <a:latin typeface="Century Gothic"/>
                <a:ea typeface="Dotum" pitchFamily="34" charset="-127"/>
                <a:cs typeface="Century Gothic"/>
              </a:rPr>
              <a:t>Identify need for a library</a:t>
            </a:r>
          </a:p>
          <a:p>
            <a:pPr>
              <a:lnSpc>
                <a:spcPct val="80000"/>
              </a:lnSpc>
              <a:buClr>
                <a:schemeClr val="tx1"/>
              </a:buClr>
              <a:buNone/>
            </a:pPr>
            <a:r>
              <a:rPr lang="en-US" altLang="zh-CN" sz="2800" u="sng" dirty="0" smtClean="0">
                <a:solidFill>
                  <a:schemeClr val="tx1"/>
                </a:solidFill>
                <a:latin typeface="Century Gothic"/>
                <a:ea typeface="Dotum" pitchFamily="34" charset="-127"/>
                <a:cs typeface="Century Gothic"/>
              </a:rPr>
              <a:t>STAGE 2</a:t>
            </a:r>
          </a:p>
          <a:p>
            <a:pPr>
              <a:lnSpc>
                <a:spcPct val="80000"/>
              </a:lnSpc>
              <a:buClr>
                <a:schemeClr val="tx1"/>
              </a:buClr>
              <a:buFont typeface="Arial"/>
              <a:buChar char="•"/>
            </a:pPr>
            <a:r>
              <a:rPr lang="en-US" altLang="zh-CN" sz="2800" dirty="0" smtClean="0">
                <a:solidFill>
                  <a:schemeClr val="tx1"/>
                </a:solidFill>
                <a:latin typeface="Century Gothic"/>
                <a:ea typeface="Dotum" pitchFamily="34" charset="-127"/>
                <a:cs typeface="Century Gothic"/>
              </a:rPr>
              <a:t>Conduct fundraisers</a:t>
            </a:r>
          </a:p>
          <a:p>
            <a:pPr>
              <a:lnSpc>
                <a:spcPct val="80000"/>
              </a:lnSpc>
              <a:buClr>
                <a:schemeClr val="tx1"/>
              </a:buClr>
              <a:buFont typeface="Arial"/>
              <a:buChar char="•"/>
            </a:pPr>
            <a:r>
              <a:rPr lang="en-US" altLang="zh-CN" sz="2800" dirty="0" smtClean="0">
                <a:solidFill>
                  <a:schemeClr val="tx1"/>
                </a:solidFill>
                <a:latin typeface="Century Gothic"/>
                <a:ea typeface="Dotum" pitchFamily="34" charset="-127"/>
                <a:cs typeface="Century Gothic"/>
              </a:rPr>
              <a:t>Raise awareness of the importance of literacy</a:t>
            </a:r>
          </a:p>
          <a:p>
            <a:pPr>
              <a:lnSpc>
                <a:spcPct val="80000"/>
              </a:lnSpc>
              <a:buClr>
                <a:schemeClr val="tx1"/>
              </a:buClr>
              <a:buNone/>
            </a:pPr>
            <a:r>
              <a:rPr lang="en-US" altLang="zh-CN" sz="2800" u="sng" dirty="0" smtClean="0">
                <a:solidFill>
                  <a:schemeClr val="tx1"/>
                </a:solidFill>
                <a:latin typeface="Century Gothic"/>
                <a:ea typeface="Dotum" pitchFamily="34" charset="-127"/>
                <a:cs typeface="Century Gothic"/>
              </a:rPr>
              <a:t>STAGE 3</a:t>
            </a:r>
          </a:p>
          <a:p>
            <a:pPr>
              <a:buClr>
                <a:schemeClr val="tx1"/>
              </a:buClr>
              <a:buFont typeface="Arial"/>
              <a:buChar char="•"/>
            </a:pPr>
            <a:r>
              <a:rPr lang="en-US" sz="2800" dirty="0" smtClean="0">
                <a:solidFill>
                  <a:schemeClr val="tx1"/>
                </a:solidFill>
                <a:latin typeface="Century Gothic"/>
                <a:cs typeface="Century Gothic"/>
              </a:rPr>
              <a:t>Assist them in setting up of a library </a:t>
            </a:r>
            <a:endParaRPr lang="en-US" sz="2800" dirty="0">
              <a:solidFill>
                <a:schemeClr val="tx1"/>
              </a:solidFill>
              <a:latin typeface="Century Gothic"/>
              <a:cs typeface="Century Gothic"/>
            </a:endParaRPr>
          </a:p>
        </p:txBody>
      </p:sp>
      <p:pic>
        <p:nvPicPr>
          <p:cNvPr id="4" name="Picture 3" descr="screen-capture-3.png"/>
          <p:cNvPicPr>
            <a:picLocks noChangeAspect="1"/>
          </p:cNvPicPr>
          <p:nvPr/>
        </p:nvPicPr>
        <p:blipFill>
          <a:blip r:embed="rId3"/>
          <a:stretch>
            <a:fillRect/>
          </a:stretch>
        </p:blipFill>
        <p:spPr>
          <a:xfrm>
            <a:off x="8001000" y="0"/>
            <a:ext cx="1143000" cy="11938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entury Gothic"/>
                <a:cs typeface="Century Gothic"/>
              </a:rPr>
              <a:t>Read-A-Thon: Process</a:t>
            </a:r>
            <a:endParaRPr lang="en-US" b="1" dirty="0">
              <a:latin typeface="Century Gothic"/>
              <a:cs typeface="Century Gothic"/>
            </a:endParaRPr>
          </a:p>
        </p:txBody>
      </p:sp>
      <p:sp>
        <p:nvSpPr>
          <p:cNvPr id="3" name="Content Placeholder 2"/>
          <p:cNvSpPr>
            <a:spLocks noGrp="1"/>
          </p:cNvSpPr>
          <p:nvPr>
            <p:ph idx="1"/>
          </p:nvPr>
        </p:nvSpPr>
        <p:spPr/>
        <p:txBody>
          <a:bodyPr/>
          <a:lstStyle/>
          <a:p>
            <a:r>
              <a:rPr lang="en-US" dirty="0" smtClean="0">
                <a:latin typeface="Century Gothic"/>
                <a:cs typeface="Century Gothic"/>
              </a:rPr>
              <a:t>Step 1: students receive letters</a:t>
            </a:r>
          </a:p>
          <a:p>
            <a:r>
              <a:rPr lang="en-US" dirty="0" smtClean="0">
                <a:latin typeface="Century Gothic"/>
                <a:cs typeface="Century Gothic"/>
              </a:rPr>
              <a:t>Step 2: make a pledge of how much time they are going to spend reading</a:t>
            </a:r>
          </a:p>
          <a:p>
            <a:r>
              <a:rPr lang="en-US" dirty="0" smtClean="0">
                <a:latin typeface="Century Gothic"/>
                <a:cs typeface="Century Gothic"/>
              </a:rPr>
              <a:t>Step 3: collect sponsors </a:t>
            </a:r>
          </a:p>
          <a:p>
            <a:r>
              <a:rPr lang="en-US" dirty="0" smtClean="0">
                <a:latin typeface="Century Gothic"/>
                <a:cs typeface="Century Gothic"/>
              </a:rPr>
              <a:t>Step 4: read for </a:t>
            </a:r>
            <a:r>
              <a:rPr lang="en-US" dirty="0" err="1" smtClean="0">
                <a:latin typeface="Century Gothic"/>
                <a:cs typeface="Century Gothic"/>
              </a:rPr>
              <a:t>x</a:t>
            </a:r>
            <a:r>
              <a:rPr lang="en-US" dirty="0" smtClean="0">
                <a:latin typeface="Century Gothic"/>
                <a:cs typeface="Century Gothic"/>
              </a:rPr>
              <a:t> amount of weeks</a:t>
            </a:r>
          </a:p>
          <a:p>
            <a:r>
              <a:rPr lang="en-US" dirty="0" smtClean="0">
                <a:latin typeface="Century Gothic"/>
                <a:cs typeface="Century Gothic"/>
              </a:rPr>
              <a:t>Step 5: collect money from sponsors</a:t>
            </a:r>
          </a:p>
          <a:p>
            <a:r>
              <a:rPr lang="en-US" dirty="0" smtClean="0">
                <a:latin typeface="Century Gothic"/>
                <a:cs typeface="Century Gothic"/>
              </a:rPr>
              <a:t>Step 6: turn in the money to teachers</a:t>
            </a:r>
          </a:p>
        </p:txBody>
      </p:sp>
      <p:pic>
        <p:nvPicPr>
          <p:cNvPr id="4" name="Picture 3" descr="screen-capture-3.png"/>
          <p:cNvPicPr>
            <a:picLocks noChangeAspect="1"/>
          </p:cNvPicPr>
          <p:nvPr/>
        </p:nvPicPr>
        <p:blipFill>
          <a:blip r:embed="rId2"/>
          <a:stretch>
            <a:fillRect/>
          </a:stretch>
        </p:blipFill>
        <p:spPr>
          <a:xfrm>
            <a:off x="8001000" y="0"/>
            <a:ext cx="1143000" cy="11938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b="1" dirty="0" smtClean="0">
                <a:latin typeface="Century Gothic"/>
                <a:cs typeface="Century Gothic"/>
              </a:rPr>
              <a:t>Read-A-Thon: Teachers</a:t>
            </a:r>
            <a:endParaRPr lang="en-US" b="1" dirty="0">
              <a:latin typeface="Century Gothic"/>
              <a:cs typeface="Century Gothic"/>
            </a:endParaRPr>
          </a:p>
        </p:txBody>
      </p:sp>
      <p:sp>
        <p:nvSpPr>
          <p:cNvPr id="3" name="Content Placeholder 2"/>
          <p:cNvSpPr>
            <a:spLocks noGrp="1"/>
          </p:cNvSpPr>
          <p:nvPr>
            <p:ph idx="1"/>
          </p:nvPr>
        </p:nvSpPr>
        <p:spPr>
          <a:xfrm>
            <a:off x="457200" y="2362200"/>
            <a:ext cx="8229600" cy="3124200"/>
          </a:xfrm>
        </p:spPr>
        <p:txBody>
          <a:bodyPr/>
          <a:lstStyle/>
          <a:p>
            <a:r>
              <a:rPr lang="en-US" dirty="0" smtClean="0">
                <a:latin typeface="Century Gothic"/>
                <a:cs typeface="Century Gothic"/>
              </a:rPr>
              <a:t>Pass out forms</a:t>
            </a:r>
          </a:p>
          <a:p>
            <a:r>
              <a:rPr lang="en-US" dirty="0" smtClean="0">
                <a:latin typeface="Century Gothic"/>
                <a:cs typeface="Century Gothic"/>
              </a:rPr>
              <a:t>Get students involved and excited</a:t>
            </a:r>
          </a:p>
          <a:p>
            <a:r>
              <a:rPr lang="en-US" dirty="0" smtClean="0">
                <a:latin typeface="Century Gothic"/>
                <a:cs typeface="Century Gothic"/>
              </a:rPr>
              <a:t>Collect money from students</a:t>
            </a:r>
          </a:p>
          <a:p>
            <a:r>
              <a:rPr lang="en-US" dirty="0" smtClean="0">
                <a:latin typeface="Century Gothic"/>
                <a:cs typeface="Century Gothic"/>
              </a:rPr>
              <a:t>Turn money into</a:t>
            </a:r>
            <a:r>
              <a:rPr lang="en-US" dirty="0" smtClean="0">
                <a:latin typeface="Century Gothic"/>
                <a:cs typeface="Century Gothic"/>
              </a:rPr>
              <a:t> Veronica </a:t>
            </a:r>
            <a:r>
              <a:rPr lang="en-US" dirty="0" smtClean="0">
                <a:latin typeface="Century Gothic"/>
                <a:cs typeface="Century Gothic"/>
              </a:rPr>
              <a:t>at cashier </a:t>
            </a:r>
            <a:endParaRPr lang="en-US" dirty="0">
              <a:latin typeface="Century Gothic"/>
              <a:cs typeface="Century Gothic"/>
            </a:endParaRPr>
          </a:p>
        </p:txBody>
      </p:sp>
      <p:pic>
        <p:nvPicPr>
          <p:cNvPr id="4" name="Picture 3" descr="screen-capture-3.png"/>
          <p:cNvPicPr>
            <a:picLocks noChangeAspect="1"/>
          </p:cNvPicPr>
          <p:nvPr/>
        </p:nvPicPr>
        <p:blipFill>
          <a:blip r:embed="rId3"/>
          <a:stretch>
            <a:fillRect/>
          </a:stretch>
        </p:blipFill>
        <p:spPr>
          <a:xfrm>
            <a:off x="8001000" y="0"/>
            <a:ext cx="1143000" cy="11938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b="1" dirty="0" smtClean="0">
                <a:latin typeface="Century Gothic"/>
                <a:cs typeface="Century Gothic"/>
              </a:rPr>
              <a:t>Read-A-Thon: Money</a:t>
            </a:r>
            <a:endParaRPr lang="en-US" b="1" dirty="0">
              <a:latin typeface="Century Gothic"/>
              <a:cs typeface="Century Gothic"/>
            </a:endParaRPr>
          </a:p>
        </p:txBody>
      </p:sp>
      <p:sp>
        <p:nvSpPr>
          <p:cNvPr id="3" name="Content Placeholder 2"/>
          <p:cNvSpPr>
            <a:spLocks noGrp="1"/>
          </p:cNvSpPr>
          <p:nvPr>
            <p:ph idx="1"/>
          </p:nvPr>
        </p:nvSpPr>
        <p:spPr>
          <a:xfrm>
            <a:off x="457200" y="1981200"/>
            <a:ext cx="8229600" cy="1524000"/>
          </a:xfrm>
        </p:spPr>
        <p:txBody>
          <a:bodyPr/>
          <a:lstStyle/>
          <a:p>
            <a:r>
              <a:rPr lang="en-US" dirty="0" smtClean="0">
                <a:latin typeface="Century Gothic"/>
                <a:cs typeface="Century Gothic"/>
              </a:rPr>
              <a:t>Goes to </a:t>
            </a:r>
            <a:r>
              <a:rPr lang="en-US" dirty="0" smtClean="0">
                <a:latin typeface="Century Gothic"/>
                <a:cs typeface="Century Gothic"/>
              </a:rPr>
              <a:t>Liming </a:t>
            </a:r>
            <a:endParaRPr lang="en-US" dirty="0" smtClean="0">
              <a:latin typeface="Century Gothic"/>
              <a:cs typeface="Century Gothic"/>
            </a:endParaRPr>
          </a:p>
          <a:p>
            <a:r>
              <a:rPr lang="en-US" dirty="0" smtClean="0">
                <a:latin typeface="Century Gothic"/>
                <a:cs typeface="Century Gothic"/>
              </a:rPr>
              <a:t>Giving them a mobile book cart</a:t>
            </a:r>
          </a:p>
        </p:txBody>
      </p:sp>
      <p:pic>
        <p:nvPicPr>
          <p:cNvPr id="4" name="Picture 3" descr="screen-capture-3.png"/>
          <p:cNvPicPr>
            <a:picLocks noChangeAspect="1"/>
          </p:cNvPicPr>
          <p:nvPr/>
        </p:nvPicPr>
        <p:blipFill>
          <a:blip r:embed="rId2"/>
          <a:stretch>
            <a:fillRect/>
          </a:stretch>
        </p:blipFill>
        <p:spPr>
          <a:xfrm>
            <a:off x="8001000" y="0"/>
            <a:ext cx="1143000" cy="1193800"/>
          </a:xfrm>
          <a:prstGeom prst="rect">
            <a:avLst/>
          </a:prstGeom>
        </p:spPr>
      </p:pic>
      <p:pic>
        <p:nvPicPr>
          <p:cNvPr id="5" name="Picture 4" descr="fold_and_lock_bookcase.jpg"/>
          <p:cNvPicPr>
            <a:picLocks noChangeAspect="1"/>
          </p:cNvPicPr>
          <p:nvPr/>
        </p:nvPicPr>
        <p:blipFill>
          <a:blip r:embed="rId3"/>
          <a:stretch>
            <a:fillRect/>
          </a:stretch>
        </p:blipFill>
        <p:spPr>
          <a:xfrm>
            <a:off x="357188" y="3352800"/>
            <a:ext cx="8329612" cy="318723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1" y="438150"/>
            <a:ext cx="5457919" cy="2228850"/>
          </a:xfrm>
        </p:spPr>
        <p:txBody>
          <a:bodyPr>
            <a:noAutofit/>
          </a:bodyPr>
          <a:lstStyle/>
          <a:p>
            <a:r>
              <a:rPr lang="en-US" altLang="zh-CN" sz="15000" kern="0" dirty="0" smtClean="0">
                <a:solidFill>
                  <a:srgbClr val="FFFFFF"/>
                </a:solidFill>
                <a:effectLst>
                  <a:outerShdw blurRad="38100" dist="38100" dir="2700000" algn="tl">
                    <a:srgbClr val="000000"/>
                  </a:outerShdw>
                </a:effectLst>
                <a:latin typeface="Century Gothic"/>
                <a:ea typeface="SimSun" pitchFamily="2" charset="-122"/>
                <a:cs typeface="Century Gothic"/>
              </a:rPr>
              <a:t>GIFTS</a:t>
            </a:r>
            <a:endParaRPr lang="en-US" sz="15000" dirty="0">
              <a:solidFill>
                <a:srgbClr val="FFFFFF"/>
              </a:solidFill>
            </a:endParaRPr>
          </a:p>
        </p:txBody>
      </p:sp>
      <p:pic>
        <p:nvPicPr>
          <p:cNvPr id="5" name="Picture 4" descr="screen-capture-3.png"/>
          <p:cNvPicPr>
            <a:picLocks noChangeAspect="1"/>
          </p:cNvPicPr>
          <p:nvPr/>
        </p:nvPicPr>
        <p:blipFill>
          <a:blip r:embed="rId3"/>
          <a:stretch>
            <a:fillRect/>
          </a:stretch>
        </p:blipFill>
        <p:spPr>
          <a:xfrm>
            <a:off x="457199" y="266884"/>
            <a:ext cx="2743201" cy="2667000"/>
          </a:xfrm>
          <a:prstGeom prst="rect">
            <a:avLst/>
          </a:prstGeom>
        </p:spPr>
      </p:pic>
      <p:sp>
        <p:nvSpPr>
          <p:cNvPr id="3" name="Subtitle 2"/>
          <p:cNvSpPr>
            <a:spLocks noGrp="1"/>
          </p:cNvSpPr>
          <p:nvPr>
            <p:ph type="subTitle" idx="1"/>
          </p:nvPr>
        </p:nvSpPr>
        <p:spPr>
          <a:xfrm>
            <a:off x="914400" y="3657600"/>
            <a:ext cx="7391400" cy="2057400"/>
          </a:xfrm>
        </p:spPr>
        <p:txBody>
          <a:bodyPr>
            <a:noAutofit/>
          </a:bodyPr>
          <a:lstStyle/>
          <a:p>
            <a:pPr algn="ctr"/>
            <a:r>
              <a:rPr lang="en-US" altLang="zh-CN" sz="5500" kern="0" dirty="0" smtClean="0">
                <a:solidFill>
                  <a:schemeClr val="accent1"/>
                </a:solidFill>
                <a:effectLst>
                  <a:outerShdw blurRad="38100" dist="38100" dir="2700000" algn="tl">
                    <a:srgbClr val="000000"/>
                  </a:outerShdw>
                </a:effectLst>
                <a:latin typeface="Century Gothic"/>
                <a:ea typeface="SimSun" pitchFamily="2" charset="-122"/>
                <a:cs typeface="Century Gothic"/>
              </a:rPr>
              <a:t>Giving Individuals a Future to Succeed</a:t>
            </a:r>
            <a:endParaRPr lang="en-US" sz="5500" dirty="0">
              <a:solidFill>
                <a:schemeClr val="accent1"/>
              </a:solidFill>
              <a:latin typeface="Century Gothic"/>
              <a:cs typeface="Century Gothic"/>
            </a:endParaRPr>
          </a:p>
        </p:txBody>
      </p:sp>
      <p:sp>
        <p:nvSpPr>
          <p:cNvPr id="8" name="Rectangle 7"/>
          <p:cNvSpPr/>
          <p:nvPr/>
        </p:nvSpPr>
        <p:spPr>
          <a:xfrm>
            <a:off x="76201" y="2819400"/>
            <a:ext cx="9067799" cy="762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6200" y="3505200"/>
            <a:ext cx="685800" cy="7620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crowd2.jpg"/>
          <p:cNvPicPr>
            <a:picLocks noChangeAspect="1"/>
          </p:cNvPicPr>
          <p:nvPr/>
        </p:nvPicPr>
        <p:blipFill>
          <a:blip r:embed="rId2"/>
          <a:stretch>
            <a:fillRect/>
          </a:stretch>
        </p:blipFill>
        <p:spPr>
          <a:xfrm>
            <a:off x="1143000" y="1390650"/>
            <a:ext cx="6781800" cy="5086350"/>
          </a:xfrm>
          <a:prstGeom prst="rect">
            <a:avLst/>
          </a:prstGeom>
        </p:spPr>
      </p:pic>
      <p:sp>
        <p:nvSpPr>
          <p:cNvPr id="4" name="Content Placeholder 2"/>
          <p:cNvSpPr txBox="1">
            <a:spLocks/>
          </p:cNvSpPr>
          <p:nvPr/>
        </p:nvSpPr>
        <p:spPr>
          <a:xfrm>
            <a:off x="533400" y="1752600"/>
            <a:ext cx="7924800" cy="4419599"/>
          </a:xfrm>
          <a:prstGeom prst="rect">
            <a:avLst/>
          </a:prstGeom>
        </p:spPr>
        <p:txBody>
          <a:bodyPr vert="horz" lIns="91440" tIns="45720" rIns="91440" bIns="45720" rtlCol="0">
            <a:noAutofit/>
          </a:bodyPr>
          <a:lstStyle/>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25000" b="0" i="0" u="none" strike="noStrike" kern="1200" cap="none" spc="0" normalizeH="0" baseline="0" noProof="0" dirty="0" smtClean="0">
                <a:ln>
                  <a:noFill/>
                </a:ln>
                <a:solidFill>
                  <a:schemeClr val="tx1"/>
                </a:solidFill>
                <a:effectLst/>
                <a:uLnTx/>
                <a:uFillTx/>
                <a:latin typeface="+mn-lt"/>
                <a:ea typeface="+mn-ea"/>
                <a:cs typeface="+mn-cs"/>
              </a:rPr>
              <a:t>26%</a:t>
            </a:r>
          </a:p>
        </p:txBody>
      </p:sp>
      <p:sp>
        <p:nvSpPr>
          <p:cNvPr id="6" name="Rectangle 5"/>
          <p:cNvSpPr/>
          <p:nvPr/>
        </p:nvSpPr>
        <p:spPr>
          <a:xfrm>
            <a:off x="8153400" y="228600"/>
            <a:ext cx="733425" cy="8382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4294967295"/>
          </p:nvPr>
        </p:nvSpPr>
        <p:spPr>
          <a:xfrm>
            <a:off x="304800" y="381000"/>
            <a:ext cx="8505825" cy="1371600"/>
          </a:xfrm>
        </p:spPr>
        <p:txBody>
          <a:bodyPr>
            <a:noAutofit/>
          </a:bodyPr>
          <a:lstStyle/>
          <a:p>
            <a:pPr algn="ctr">
              <a:buNone/>
            </a:pPr>
            <a:r>
              <a:rPr lang="en-US" sz="5200" b="1" dirty="0" smtClean="0">
                <a:solidFill>
                  <a:srgbClr val="8C73D0"/>
                </a:solidFill>
                <a:latin typeface="Century Gothic"/>
                <a:cs typeface="Century Gothic"/>
              </a:rPr>
              <a:t>1 billion adults can’t read</a:t>
            </a:r>
            <a:endParaRPr lang="en-US" sz="5200" b="1" dirty="0">
              <a:solidFill>
                <a:srgbClr val="8C73D0"/>
              </a:solidFill>
              <a:latin typeface="Century Gothic"/>
              <a:cs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mph" presetSubtype="2" fill="hold" grpId="0" nodeType="clickEffect">
                                  <p:stCondLst>
                                    <p:cond delay="0"/>
                                  </p:stCondLst>
                                  <p:iterate type="lt">
                                    <p:tmPct val="0"/>
                                  </p:iterate>
                                  <p:childTnLst>
                                    <p:animClr clrSpc="rgb">
                                      <p:cBhvr override="childStyle">
                                        <p:cTn id="12" dur="2000" fill="hold"/>
                                        <p:tgtEl>
                                          <p:spTgt spid="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457200"/>
            <a:ext cx="8229600" cy="6705600"/>
          </a:xfrm>
        </p:spPr>
        <p:txBody>
          <a:bodyPr>
            <a:normAutofit fontScale="90000"/>
          </a:bodyPr>
          <a:lstStyle/>
          <a:p>
            <a:pPr lvl="0" algn="ctr"/>
            <a:r>
              <a:rPr lang="en-US" altLang="zh-CN" sz="10000" kern="0" dirty="0" smtClean="0">
                <a:solidFill>
                  <a:srgbClr val="8C73D0"/>
                </a:solidFill>
                <a:effectLst>
                  <a:outerShdw blurRad="38100" dist="38100" dir="2700000" algn="tl">
                    <a:srgbClr val="000000"/>
                  </a:outerShdw>
                </a:effectLst>
                <a:latin typeface="Century Gothic"/>
                <a:ea typeface="SimSun" pitchFamily="2" charset="-122"/>
                <a:cs typeface="Century Gothic"/>
              </a:rPr>
              <a:t>MORE THAN 40% OF THE WORLD IS ILLITERATE.</a:t>
            </a:r>
            <a:r>
              <a:rPr lang="en-US" altLang="zh-CN" sz="9200" kern="0" dirty="0" smtClean="0">
                <a:solidFill>
                  <a:srgbClr val="8C73D0"/>
                </a:solidFill>
                <a:effectLst>
                  <a:outerShdw blurRad="38100" dist="38100" dir="2700000" algn="tl">
                    <a:srgbClr val="000000"/>
                  </a:outerShdw>
                </a:effectLst>
                <a:latin typeface="Century Gothic"/>
                <a:ea typeface="SimSun" pitchFamily="2" charset="-122"/>
                <a:cs typeface="Century Gothic"/>
              </a:rPr>
              <a:t/>
            </a:r>
            <a:br>
              <a:rPr lang="en-US" altLang="zh-CN" sz="9200" kern="0" dirty="0" smtClean="0">
                <a:solidFill>
                  <a:srgbClr val="8C73D0"/>
                </a:solidFill>
                <a:effectLst>
                  <a:outerShdw blurRad="38100" dist="38100" dir="2700000" algn="tl">
                    <a:srgbClr val="000000"/>
                  </a:outerShdw>
                </a:effectLst>
                <a:latin typeface="Century Gothic"/>
                <a:ea typeface="SimSun" pitchFamily="2" charset="-122"/>
                <a:cs typeface="Century Gothic"/>
              </a:rPr>
            </a:br>
            <a:r>
              <a:rPr lang="en-US" dirty="0" smtClean="0">
                <a:solidFill>
                  <a:srgbClr val="8C73D0"/>
                </a:solidFill>
                <a:latin typeface="Century Gothic"/>
                <a:cs typeface="Century Gothic"/>
              </a:rPr>
              <a:t/>
            </a:r>
            <a:br>
              <a:rPr lang="en-US" dirty="0" smtClean="0">
                <a:solidFill>
                  <a:srgbClr val="8C73D0"/>
                </a:solidFill>
                <a:latin typeface="Century Gothic"/>
                <a:cs typeface="Century Gothic"/>
              </a:rPr>
            </a:br>
            <a:endParaRPr lang="en-US" dirty="0">
              <a:solidFill>
                <a:srgbClr val="8C73D0"/>
              </a:solidFill>
            </a:endParaRPr>
          </a:p>
        </p:txBody>
      </p:sp>
      <p:pic>
        <p:nvPicPr>
          <p:cNvPr id="3" name="Picture 2" descr="screen-capture-3.png"/>
          <p:cNvPicPr>
            <a:picLocks noChangeAspect="1"/>
          </p:cNvPicPr>
          <p:nvPr/>
        </p:nvPicPr>
        <p:blipFill>
          <a:blip r:embed="rId2"/>
          <a:stretch>
            <a:fillRect/>
          </a:stretch>
        </p:blipFill>
        <p:spPr>
          <a:xfrm>
            <a:off x="8001000" y="0"/>
            <a:ext cx="1143000" cy="1193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hart 3"/>
          <p:cNvGraphicFramePr/>
          <p:nvPr/>
        </p:nvGraphicFramePr>
        <p:xfrm>
          <a:off x="0" y="304800"/>
          <a:ext cx="8686800" cy="6324600"/>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descr="screen-capture-3.png"/>
          <p:cNvPicPr>
            <a:picLocks noChangeAspect="1"/>
          </p:cNvPicPr>
          <p:nvPr/>
        </p:nvPicPr>
        <p:blipFill>
          <a:blip r:embed="rId3"/>
          <a:stretch>
            <a:fillRect/>
          </a:stretch>
        </p:blipFill>
        <p:spPr>
          <a:xfrm>
            <a:off x="8001000" y="0"/>
            <a:ext cx="1143000" cy="1193800"/>
          </a:xfrm>
          <a:prstGeom prst="rect">
            <a:avLst/>
          </a:prstGeom>
        </p:spPr>
      </p:pic>
      <p:sp>
        <p:nvSpPr>
          <p:cNvPr id="7" name="TextBox 6"/>
          <p:cNvSpPr txBox="1"/>
          <p:nvPr/>
        </p:nvSpPr>
        <p:spPr>
          <a:xfrm>
            <a:off x="1066800" y="2321749"/>
            <a:ext cx="3124200" cy="1031051"/>
          </a:xfrm>
          <a:prstGeom prst="rect">
            <a:avLst/>
          </a:prstGeom>
          <a:solidFill>
            <a:schemeClr val="bg1"/>
          </a:solidFill>
        </p:spPr>
        <p:txBody>
          <a:bodyPr wrap="square" rtlCol="0">
            <a:spAutoFit/>
          </a:bodyPr>
          <a:lstStyle/>
          <a:p>
            <a:r>
              <a:rPr lang="en-US" sz="6100" dirty="0" smtClean="0"/>
              <a:t>illiterate</a:t>
            </a:r>
            <a:endParaRPr lang="en-US" sz="6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5.png"/>
          <p:cNvPicPr>
            <a:picLocks noChangeAspect="1"/>
          </p:cNvPicPr>
          <p:nvPr/>
        </p:nvPicPr>
        <p:blipFill>
          <a:blip r:embed="rId3"/>
          <a:stretch>
            <a:fillRect/>
          </a:stretch>
        </p:blipFill>
        <p:spPr>
          <a:xfrm>
            <a:off x="4724400" y="990600"/>
            <a:ext cx="4191000" cy="4800600"/>
          </a:xfrm>
          <a:prstGeom prst="rect">
            <a:avLst/>
          </a:prstGeom>
        </p:spPr>
      </p:pic>
      <p:sp>
        <p:nvSpPr>
          <p:cNvPr id="3" name="Content Placeholder 2"/>
          <p:cNvSpPr>
            <a:spLocks noGrp="1"/>
          </p:cNvSpPr>
          <p:nvPr>
            <p:ph idx="4294967295"/>
          </p:nvPr>
        </p:nvSpPr>
        <p:spPr>
          <a:xfrm>
            <a:off x="0" y="-1143000"/>
            <a:ext cx="4648200" cy="8001000"/>
          </a:xfrm>
        </p:spPr>
        <p:txBody>
          <a:bodyPr>
            <a:noAutofit/>
          </a:bodyPr>
          <a:lstStyle/>
          <a:p>
            <a:pPr lvl="0" algn="ctr" defTabSz="914400" fontAlgn="base">
              <a:spcAft>
                <a:spcPct val="0"/>
              </a:spcAft>
              <a:buNone/>
              <a:defRPr/>
            </a:pPr>
            <a:endParaRPr lang="en-US" altLang="zh-CN" sz="6800" kern="0" dirty="0" smtClean="0">
              <a:solidFill>
                <a:srgbClr val="8C73D0"/>
              </a:solidFill>
              <a:effectLst>
                <a:outerShdw blurRad="38100" dist="38100" dir="2700000" algn="tl">
                  <a:srgbClr val="000000"/>
                </a:outerShdw>
              </a:effectLst>
              <a:latin typeface="Century Gothic"/>
              <a:ea typeface="SimSun" pitchFamily="2" charset="-122"/>
              <a:cs typeface="Century Gothic"/>
            </a:endParaRPr>
          </a:p>
          <a:p>
            <a:pPr lvl="0" algn="ctr" defTabSz="914400" fontAlgn="base">
              <a:spcAft>
                <a:spcPct val="0"/>
              </a:spcAft>
              <a:buNone/>
              <a:defRPr/>
            </a:pPr>
            <a:r>
              <a:rPr lang="en-US" altLang="zh-CN" sz="6800" kern="0" dirty="0" smtClean="0">
                <a:solidFill>
                  <a:srgbClr val="8C73D0"/>
                </a:solidFill>
                <a:effectLst>
                  <a:outerShdw blurRad="38100" dist="38100" dir="2700000" algn="tl">
                    <a:srgbClr val="000000"/>
                  </a:outerShdw>
                </a:effectLst>
                <a:latin typeface="Century Gothic"/>
                <a:ea typeface="SimSun" pitchFamily="2" charset="-122"/>
                <a:cs typeface="Century Gothic"/>
              </a:rPr>
              <a:t>52% of all illiterate people live in </a:t>
            </a:r>
            <a:r>
              <a:rPr lang="en-US" altLang="zh-CN" sz="6800" b="1" kern="0" dirty="0" smtClean="0">
                <a:solidFill>
                  <a:srgbClr val="8C73D0"/>
                </a:solidFill>
                <a:effectLst>
                  <a:outerShdw blurRad="38100" dist="38100" dir="2700000" algn="tl">
                    <a:srgbClr val="000000"/>
                  </a:outerShdw>
                </a:effectLst>
                <a:latin typeface="Century Gothic"/>
                <a:ea typeface="SimSun" pitchFamily="2" charset="-122"/>
                <a:cs typeface="Century Gothic"/>
              </a:rPr>
              <a:t>India</a:t>
            </a:r>
            <a:r>
              <a:rPr lang="en-US" altLang="zh-CN" sz="6800" kern="0" dirty="0" smtClean="0">
                <a:solidFill>
                  <a:srgbClr val="8C73D0"/>
                </a:solidFill>
                <a:effectLst>
                  <a:outerShdw blurRad="38100" dist="38100" dir="2700000" algn="tl">
                    <a:srgbClr val="000000"/>
                  </a:outerShdw>
                </a:effectLst>
                <a:latin typeface="Century Gothic"/>
                <a:ea typeface="SimSun" pitchFamily="2" charset="-122"/>
                <a:cs typeface="Century Gothic"/>
              </a:rPr>
              <a:t> and </a:t>
            </a:r>
            <a:r>
              <a:rPr lang="en-US" altLang="zh-CN" sz="6800" b="1" kern="0" dirty="0" smtClean="0">
                <a:solidFill>
                  <a:srgbClr val="8C73D0"/>
                </a:solidFill>
                <a:effectLst>
                  <a:outerShdw blurRad="38100" dist="38100" dir="2700000" algn="tl">
                    <a:srgbClr val="000000"/>
                  </a:outerShdw>
                </a:effectLst>
                <a:latin typeface="Century Gothic"/>
                <a:ea typeface="SimSun" pitchFamily="2" charset="-122"/>
                <a:cs typeface="Century Gothic"/>
              </a:rPr>
              <a:t>China</a:t>
            </a:r>
          </a:p>
          <a:p>
            <a:pPr>
              <a:buNone/>
            </a:pPr>
            <a:endParaRPr lang="en-US" sz="6800" dirty="0" smtClean="0">
              <a:solidFill>
                <a:srgbClr val="8C73D0"/>
              </a:solidFill>
              <a:latin typeface="Century Gothic"/>
              <a:cs typeface="Century Gothic"/>
            </a:endParaRPr>
          </a:p>
        </p:txBody>
      </p:sp>
      <p:sp>
        <p:nvSpPr>
          <p:cNvPr id="6" name="Rectangle 5"/>
          <p:cNvSpPr/>
          <p:nvPr/>
        </p:nvSpPr>
        <p:spPr>
          <a:xfrm>
            <a:off x="8153400" y="228600"/>
            <a:ext cx="733425" cy="8382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capture-3.png"/>
          <p:cNvPicPr>
            <a:picLocks noChangeAspect="1"/>
          </p:cNvPicPr>
          <p:nvPr/>
        </p:nvPicPr>
        <p:blipFill>
          <a:blip r:embed="rId2"/>
          <a:stretch>
            <a:fillRect/>
          </a:stretch>
        </p:blipFill>
        <p:spPr>
          <a:xfrm>
            <a:off x="8001000" y="0"/>
            <a:ext cx="1143000" cy="1193800"/>
          </a:xfrm>
          <a:prstGeom prst="rect">
            <a:avLst/>
          </a:prstGeom>
        </p:spPr>
      </p:pic>
      <p:sp>
        <p:nvSpPr>
          <p:cNvPr id="3" name="TextBox 2"/>
          <p:cNvSpPr txBox="1"/>
          <p:nvPr/>
        </p:nvSpPr>
        <p:spPr>
          <a:xfrm>
            <a:off x="1066800" y="1193800"/>
            <a:ext cx="5334000" cy="2031325"/>
          </a:xfrm>
          <a:prstGeom prst="rect">
            <a:avLst/>
          </a:prstGeom>
          <a:noFill/>
        </p:spPr>
        <p:txBody>
          <a:bodyPr wrap="square" rtlCol="0">
            <a:spAutoFit/>
          </a:bodyPr>
          <a:lstStyle/>
          <a:p>
            <a:r>
              <a:rPr lang="en-US" dirty="0" smtClean="0"/>
              <a:t>Talk about migrant schools in underprivileged countries…. Especially China. They have very few books and limited access to reading books and textbooks. TALK ABOUT LIMING!!!! (or other migrant schools) schools we have been too. Share personal stories…</a:t>
            </a:r>
          </a:p>
          <a:p>
            <a:r>
              <a:rPr lang="en-US" dirty="0" smtClean="0"/>
              <a:t>PICTURESSSSSSSSSSSSSSSS!</a:t>
            </a:r>
            <a:endParaRPr lang="en-US" dirty="0"/>
          </a:p>
        </p:txBody>
      </p:sp>
      <p:pic>
        <p:nvPicPr>
          <p:cNvPr id="4" name="Picture 3" descr="IMG_5257.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Diagram 3"/>
          <p:cNvGraphicFramePr/>
          <p:nvPr/>
        </p:nvGraphicFramePr>
        <p:xfrm>
          <a:off x="0" y="76200"/>
          <a:ext cx="9144000" cy="6858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3" name="Rectangle 2"/>
          <p:cNvSpPr/>
          <p:nvPr/>
        </p:nvSpPr>
        <p:spPr>
          <a:xfrm>
            <a:off x="8153400" y="228600"/>
            <a:ext cx="733425" cy="8382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5450" y="381000"/>
            <a:ext cx="6508750" cy="1066800"/>
          </a:xfrm>
        </p:spPr>
        <p:txBody>
          <a:bodyPr>
            <a:noAutofit/>
          </a:bodyPr>
          <a:lstStyle/>
          <a:p>
            <a:r>
              <a:rPr lang="en-US" sz="6200" b="1" dirty="0" smtClean="0">
                <a:latin typeface="Century Gothic"/>
                <a:cs typeface="Century Gothic"/>
              </a:rPr>
              <a:t>MESSAGE:</a:t>
            </a:r>
            <a:endParaRPr lang="en-US" sz="6200" b="1" dirty="0">
              <a:latin typeface="Century Gothic"/>
              <a:cs typeface="Century Gothic"/>
            </a:endParaRPr>
          </a:p>
        </p:txBody>
      </p:sp>
      <p:sp>
        <p:nvSpPr>
          <p:cNvPr id="3" name="Content Placeholder 2"/>
          <p:cNvSpPr>
            <a:spLocks noGrp="1"/>
          </p:cNvSpPr>
          <p:nvPr>
            <p:ph idx="4294967295"/>
          </p:nvPr>
        </p:nvSpPr>
        <p:spPr>
          <a:xfrm>
            <a:off x="381000" y="1905000"/>
            <a:ext cx="8077200" cy="4038600"/>
          </a:xfrm>
        </p:spPr>
        <p:txBody>
          <a:bodyPr>
            <a:noAutofit/>
          </a:bodyPr>
          <a:lstStyle/>
          <a:p>
            <a:pPr>
              <a:buClr>
                <a:schemeClr val="tx1"/>
              </a:buClr>
              <a:buFont typeface="Arial"/>
              <a:buChar char="•"/>
            </a:pPr>
            <a:r>
              <a:rPr lang="en-US" sz="3400" dirty="0" smtClean="0">
                <a:solidFill>
                  <a:schemeClr val="tx1"/>
                </a:solidFill>
                <a:latin typeface="Century Gothic"/>
                <a:cs typeface="Century Gothic"/>
              </a:rPr>
              <a:t>Reading is taken for granted</a:t>
            </a:r>
          </a:p>
          <a:p>
            <a:pPr>
              <a:buClr>
                <a:schemeClr val="tx1"/>
              </a:buClr>
              <a:buFont typeface="Arial"/>
              <a:buChar char="•"/>
            </a:pPr>
            <a:r>
              <a:rPr lang="en-US" sz="3400" dirty="0" smtClean="0">
                <a:solidFill>
                  <a:schemeClr val="tx1"/>
                </a:solidFill>
                <a:latin typeface="Century Gothic"/>
                <a:cs typeface="Century Gothic"/>
              </a:rPr>
              <a:t>Importance of literacy</a:t>
            </a:r>
          </a:p>
          <a:p>
            <a:pPr>
              <a:buClr>
                <a:schemeClr val="tx1"/>
              </a:buClr>
              <a:buFont typeface="Arial"/>
              <a:buChar char="•"/>
            </a:pPr>
            <a:r>
              <a:rPr lang="en-US" sz="3400" dirty="0" smtClean="0">
                <a:solidFill>
                  <a:schemeClr val="tx1"/>
                </a:solidFill>
                <a:latin typeface="Century Gothic"/>
                <a:cs typeface="Century Gothic"/>
              </a:rPr>
              <a:t>Books for under-privileged schools</a:t>
            </a:r>
          </a:p>
          <a:p>
            <a:pPr>
              <a:buClr>
                <a:schemeClr val="tx1"/>
              </a:buClr>
              <a:buFont typeface="Arial"/>
              <a:buChar char="•"/>
            </a:pPr>
            <a:r>
              <a:rPr lang="en-US" sz="3400" dirty="0" smtClean="0">
                <a:solidFill>
                  <a:schemeClr val="tx1"/>
                </a:solidFill>
                <a:latin typeface="Century Gothic"/>
                <a:cs typeface="Century Gothic"/>
              </a:rPr>
              <a:t>Share the love of reading</a:t>
            </a:r>
          </a:p>
          <a:p>
            <a:pPr>
              <a:buClr>
                <a:schemeClr val="tx1"/>
              </a:buClr>
              <a:buFont typeface="Arial"/>
              <a:buChar char="•"/>
            </a:pPr>
            <a:r>
              <a:rPr lang="en-US" sz="3400" dirty="0" smtClean="0">
                <a:solidFill>
                  <a:schemeClr val="tx1"/>
                </a:solidFill>
                <a:latin typeface="Century Gothic"/>
                <a:cs typeface="Century Gothic"/>
              </a:rPr>
              <a:t>Raise awareness</a:t>
            </a:r>
            <a:endParaRPr lang="en-US" sz="3400" dirty="0">
              <a:solidFill>
                <a:schemeClr val="tx1"/>
              </a:solidFill>
              <a:latin typeface="Century Gothic"/>
              <a:cs typeface="Century Gothic"/>
            </a:endParaRPr>
          </a:p>
        </p:txBody>
      </p:sp>
      <p:pic>
        <p:nvPicPr>
          <p:cNvPr id="4" name="Picture 3" descr="screen-capture-3.png"/>
          <p:cNvPicPr>
            <a:picLocks noChangeAspect="1"/>
          </p:cNvPicPr>
          <p:nvPr/>
        </p:nvPicPr>
        <p:blipFill>
          <a:blip r:embed="rId3"/>
          <a:stretch>
            <a:fillRect/>
          </a:stretch>
        </p:blipFill>
        <p:spPr>
          <a:xfrm>
            <a:off x="8001000" y="0"/>
            <a:ext cx="1143000" cy="11938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TotalTime>
  <Words>322</Words>
  <Application>Microsoft Macintosh PowerPoint</Application>
  <PresentationFormat>On-screen Show (4:3)</PresentationFormat>
  <Paragraphs>54</Paragraphs>
  <Slides>13</Slides>
  <Notes>5</Notes>
  <HiddenSlides>0</HiddenSlides>
  <MMClips>1</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Slide 1</vt:lpstr>
      <vt:lpstr>GIFTS</vt:lpstr>
      <vt:lpstr>Slide 3</vt:lpstr>
      <vt:lpstr>MORE THAN 40% OF THE WORLD IS ILLITERATE.  </vt:lpstr>
      <vt:lpstr>Slide 5</vt:lpstr>
      <vt:lpstr>Slide 6</vt:lpstr>
      <vt:lpstr>Slide 7</vt:lpstr>
      <vt:lpstr>Slide 8</vt:lpstr>
      <vt:lpstr>MESSAGE:</vt:lpstr>
      <vt:lpstr>BUILDING A LIBRARY- THE ACTION PLAN:</vt:lpstr>
      <vt:lpstr>Read-A-Thon: Process</vt:lpstr>
      <vt:lpstr>Read-A-Thon: Teachers</vt:lpstr>
      <vt:lpstr>Read-A-Thon: Money</vt:lpstr>
    </vt:vector>
  </TitlesOfParts>
  <Company>SAS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c:creator>
  <cp:lastModifiedBy>SAS</cp:lastModifiedBy>
  <cp:revision>2</cp:revision>
  <dcterms:created xsi:type="dcterms:W3CDTF">2010-03-29T11:22:22Z</dcterms:created>
  <dcterms:modified xsi:type="dcterms:W3CDTF">2010-03-29T11:31:51Z</dcterms:modified>
</cp:coreProperties>
</file>